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052F18-46B5-4EFB-A1FF-E29B25F88E20}" v="2" dt="2024-07-12T23:33:34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moradzadeh" userId="509761f4eee188d6" providerId="LiveId" clId="{18052F18-46B5-4EFB-A1FF-E29B25F88E20}"/>
    <pc:docChg chg="undo custSel modSld">
      <pc:chgData name="michael moradzadeh" userId="509761f4eee188d6" providerId="LiveId" clId="{18052F18-46B5-4EFB-A1FF-E29B25F88E20}" dt="2024-07-12T23:34:59.109" v="34" actId="20577"/>
      <pc:docMkLst>
        <pc:docMk/>
      </pc:docMkLst>
      <pc:sldChg chg="addSp delSp modSp mod">
        <pc:chgData name="michael moradzadeh" userId="509761f4eee188d6" providerId="LiveId" clId="{18052F18-46B5-4EFB-A1FF-E29B25F88E20}" dt="2024-07-12T23:34:59.109" v="34" actId="20577"/>
        <pc:sldMkLst>
          <pc:docMk/>
          <pc:sldMk cId="2216670259" sldId="256"/>
        </pc:sldMkLst>
        <pc:spChg chg="mod">
          <ac:chgData name="michael moradzadeh" userId="509761f4eee188d6" providerId="LiveId" clId="{18052F18-46B5-4EFB-A1FF-E29B25F88E20}" dt="2024-07-12T23:33:20.679" v="10" actId="1076"/>
          <ac:spMkLst>
            <pc:docMk/>
            <pc:sldMk cId="2216670259" sldId="256"/>
            <ac:spMk id="5" creationId="{9031291D-4529-D3E2-8E1B-A5A7A7B32CFA}"/>
          </ac:spMkLst>
        </pc:spChg>
        <pc:spChg chg="add del">
          <ac:chgData name="michael moradzadeh" userId="509761f4eee188d6" providerId="LiveId" clId="{18052F18-46B5-4EFB-A1FF-E29B25F88E20}" dt="2024-07-12T23:32:29.620" v="1" actId="22"/>
          <ac:spMkLst>
            <pc:docMk/>
            <pc:sldMk cId="2216670259" sldId="256"/>
            <ac:spMk id="7" creationId="{4356F9BD-BD42-7A54-BD4E-3AC516EF6E62}"/>
          </ac:spMkLst>
        </pc:spChg>
        <pc:spChg chg="add del mod">
          <ac:chgData name="michael moradzadeh" userId="509761f4eee188d6" providerId="LiveId" clId="{18052F18-46B5-4EFB-A1FF-E29B25F88E20}" dt="2024-07-12T23:34:37.476" v="22" actId="478"/>
          <ac:spMkLst>
            <pc:docMk/>
            <pc:sldMk cId="2216670259" sldId="256"/>
            <ac:spMk id="10" creationId="{4C923970-E40C-FADF-92EC-43D86470BBEA}"/>
          </ac:spMkLst>
        </pc:spChg>
        <pc:spChg chg="add del mod">
          <ac:chgData name="michael moradzadeh" userId="509761f4eee188d6" providerId="LiveId" clId="{18052F18-46B5-4EFB-A1FF-E29B25F88E20}" dt="2024-07-12T23:34:59.109" v="34" actId="20577"/>
          <ac:spMkLst>
            <pc:docMk/>
            <pc:sldMk cId="2216670259" sldId="256"/>
            <ac:spMk id="11" creationId="{CF3B13D5-5DAD-1956-3A78-56C5AFC56377}"/>
          </ac:spMkLst>
        </pc:spChg>
        <pc:picChg chg="add mod">
          <ac:chgData name="michael moradzadeh" userId="509761f4eee188d6" providerId="LiveId" clId="{18052F18-46B5-4EFB-A1FF-E29B25F88E20}" dt="2024-07-12T23:33:03.955" v="6" actId="1076"/>
          <ac:picMkLst>
            <pc:docMk/>
            <pc:sldMk cId="2216670259" sldId="256"/>
            <ac:picMk id="9" creationId="{DA8CDB1D-91C7-D14C-2321-F22B72CEE23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4" y="-22525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53BE5220-5673-6BC4-05A2-D9424A825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4EFFB5-DF90-695D-1747-A005BFBC2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91D90047-962D-F04C-B3B2-7E0C3CA9A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DD29ED1-48DF-4B83-66FA-EC72DE9C0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9FD41B9-94C2-0406-205A-1F4BBCD69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4562729C-193E-1A52-993C-902CF3CFA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0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DC048F-D843-A89A-30D7-04F7A10CF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3B259956-3560-8952-1A1C-72DDB7223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72EC6F4F-E653-41EB-5A0C-BF9358BE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553AC867-5E59-5896-930B-E815F359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B496AD3D-EA7F-DB65-C80C-3D8FC29C6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number&#10;&#10;Description automatically generated">
            <a:extLst>
              <a:ext uri="{FF2B5EF4-FFF2-40B4-BE49-F238E27FC236}">
                <a16:creationId xmlns:a16="http://schemas.microsoft.com/office/drawing/2014/main" id="{81A65558-0AD7-432E-39DE-F6C212D4C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ACF8AB73-CB3B-7DA7-145C-FEA339763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number&#10;&#10;Description automatically generated">
            <a:extLst>
              <a:ext uri="{FF2B5EF4-FFF2-40B4-BE49-F238E27FC236}">
                <a16:creationId xmlns:a16="http://schemas.microsoft.com/office/drawing/2014/main" id="{7EE7EBED-2602-0F8D-5316-52655DC49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E4CDCCBA-6835-177E-35EC-32ED4E292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close up of a number&#10;&#10;Description automatically generated">
            <a:extLst>
              <a:ext uri="{FF2B5EF4-FFF2-40B4-BE49-F238E27FC236}">
                <a16:creationId xmlns:a16="http://schemas.microsoft.com/office/drawing/2014/main" id="{1C1D672B-7155-4382-B0C1-2733866FD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close up of a number">
            <a:extLst>
              <a:ext uri="{FF2B5EF4-FFF2-40B4-BE49-F238E27FC236}">
                <a16:creationId xmlns:a16="http://schemas.microsoft.com/office/drawing/2014/main" id="{EC8C17FB-92E1-CEFD-87DB-2592DFF4C99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6B94EB-4596-7DF2-C7B7-AB0249B24D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053E6D-7EB7-DEF6-F462-D58967D4B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84" y="118531"/>
            <a:ext cx="8534400" cy="15070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KANEOHE EVENTS – </a:t>
            </a:r>
            <a:br>
              <a:rPr lang="en-US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Entertainment Schedule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9886D-04FB-837F-3033-82632A056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350424"/>
            <a:ext cx="4937655" cy="5297264"/>
          </a:xfrm>
        </p:spPr>
        <p:txBody>
          <a:bodyPr>
            <a:normAutofit fontScale="32500" lnSpcReduction="2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5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Monday – July 29, 2024</a:t>
            </a:r>
            <a:endParaRPr lang="en-US" sz="5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1600 – 1800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Happy Hour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1700 – 1930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Grill/Window Dinner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5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Tuesday - July 30, 2024 (</a:t>
            </a:r>
            <a:r>
              <a:rPr lang="en-US" sz="5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Kanikapila</a:t>
            </a:r>
            <a:r>
              <a:rPr lang="en-US" sz="5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Night)</a:t>
            </a:r>
            <a:endParaRPr lang="en-US" sz="5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1600 – 1800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Happy Hour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1700 – 1930 Grill/Window Dinner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1900 – 2100 Harry Koizumi (Live Music - Classic Hawaiian/slack key)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5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Wednesday – July 31, 2024 (Hawaiian Luau)</a:t>
            </a:r>
            <a:endParaRPr lang="en-US" sz="5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1600 – 1800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Happy Hour/Hawaiian activities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1830 – 2000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 service 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1845 – 1915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 Hawaiian Music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1930 – 2130 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50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Malu Productions Luau Show</a:t>
            </a:r>
            <a:endParaRPr lang="en-US" sz="50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31291D-4529-D3E2-8E1B-A5A7A7B32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41264" y="1083812"/>
            <a:ext cx="5377583" cy="4896363"/>
          </a:xfrm>
        </p:spPr>
        <p:txBody>
          <a:bodyPr>
            <a:normAutofit fontScale="32500" lnSpcReduction="2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Thursday – August 1, 2024 (Goslings Rum Party)</a:t>
            </a:r>
            <a:endParaRPr lang="en-US" sz="49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1600 – 1800 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Happy Hour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1730 – 2000 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 Stations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1900 – 2200 – Go Ask Alice (Live Music - Classic Rock)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Friday – August 2, 2024 (Awards)</a:t>
            </a:r>
            <a:endParaRPr lang="en-US" sz="49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1600 – 1800 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Happy Hour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1700 - 1900 	Awards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1900 – 2130 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 Stations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49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1900 – 2200 	Ferris Bueller Band (Live Music – 80s throwback cover band)</a:t>
            </a:r>
            <a:endParaRPr lang="en-US" sz="49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A8CDB1D-91C7-D14C-2321-F22B72CEE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202" y="4824212"/>
            <a:ext cx="2033778" cy="2033778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CF3B13D5-5DAD-1956-3A78-56C5AFC56377}"/>
              </a:ext>
            </a:extLst>
          </p:cNvPr>
          <p:cNvSpPr/>
          <p:nvPr/>
        </p:nvSpPr>
        <p:spPr>
          <a:xfrm>
            <a:off x="5068275" y="4960201"/>
            <a:ext cx="4937654" cy="16279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Purchase tickets </a:t>
            </a:r>
            <a:r>
              <a:rPr lang="en-US" sz="1800" dirty="0">
                <a:solidFill>
                  <a:schemeClr val="tx1"/>
                </a:solidFill>
              </a:rPr>
              <a:t>at https://admin.pacificcup.org/shop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7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C53179-17C6-59A4-88A7-385A7B7D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03" y="37022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chemeClr val="bg2">
                    <a:lumMod val="50000"/>
                  </a:schemeClr>
                </a:solidFill>
              </a:rPr>
              <a:t>Hawaiian Salt (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</a:rPr>
              <a:t>Pa`akai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</a:rPr>
              <a:t>)     </a:t>
            </a:r>
            <a:br>
              <a:rPr lang="en-US" sz="48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4800" b="1" dirty="0">
                <a:solidFill>
                  <a:schemeClr val="bg2">
                    <a:lumMod val="50000"/>
                  </a:schemeClr>
                </a:solidFill>
              </a:rPr>
              <a:t>Ti leaf (</a:t>
            </a:r>
            <a:r>
              <a:rPr lang="en-US" sz="4800" b="1" dirty="0" err="1">
                <a:solidFill>
                  <a:schemeClr val="bg2">
                    <a:lumMod val="50000"/>
                  </a:schemeClr>
                </a:solidFill>
              </a:rPr>
              <a:t>Kī</a:t>
            </a:r>
            <a:r>
              <a:rPr lang="en-US" sz="4800" b="1" dirty="0">
                <a:solidFill>
                  <a:schemeClr val="bg2">
                    <a:lumMod val="50000"/>
                  </a:schemeClr>
                </a:solidFill>
              </a:rPr>
              <a:t>)</a:t>
            </a:r>
            <a:br>
              <a:rPr lang="en-US" sz="2400" b="1" dirty="0">
                <a:solidFill>
                  <a:schemeClr val="bg2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7123E-2B3E-9CCA-8C8E-BE2BA284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891" y="1793009"/>
            <a:ext cx="493765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Having </a:t>
            </a:r>
            <a:r>
              <a:rPr lang="en-US" sz="3200" dirty="0" err="1">
                <a:solidFill>
                  <a:schemeClr val="tx1"/>
                </a:solidFill>
              </a:rPr>
              <a:t>Kī</a:t>
            </a:r>
            <a:r>
              <a:rPr lang="en-US" sz="3200" dirty="0">
                <a:solidFill>
                  <a:schemeClr val="tx1"/>
                </a:solidFill>
              </a:rPr>
              <a:t> on board helps a boat find its way safely to the shores from which the </a:t>
            </a:r>
            <a:r>
              <a:rPr lang="en-US" sz="3200" dirty="0" err="1">
                <a:solidFill>
                  <a:schemeClr val="tx1"/>
                </a:solidFill>
              </a:rPr>
              <a:t>ti</a:t>
            </a:r>
            <a:r>
              <a:rPr lang="en-US" sz="3200" dirty="0">
                <a:solidFill>
                  <a:schemeClr val="tx1"/>
                </a:solidFill>
              </a:rPr>
              <a:t> leaves came from.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1BF43C-97A4-1BE6-C667-96D3D3AEA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8898" y="1877291"/>
            <a:ext cx="4934479" cy="361526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The intention of the </a:t>
            </a:r>
            <a:r>
              <a:rPr lang="en-US" sz="3200" dirty="0" err="1">
                <a:solidFill>
                  <a:schemeClr val="tx1"/>
                </a:solidFill>
              </a:rPr>
              <a:t>pa`akai</a:t>
            </a:r>
            <a:r>
              <a:rPr lang="en-US" sz="3200" dirty="0">
                <a:solidFill>
                  <a:schemeClr val="tx1"/>
                </a:solidFill>
              </a:rPr>
              <a:t> is to bless and protect your vessel and your crew on your journey.</a:t>
            </a:r>
          </a:p>
        </p:txBody>
      </p:sp>
    </p:spTree>
    <p:extLst>
      <p:ext uri="{BB962C8B-B14F-4D97-AF65-F5344CB8AC3E}">
        <p14:creationId xmlns:p14="http://schemas.microsoft.com/office/powerpoint/2010/main" val="156361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7E094-6A39-6D6A-8491-2546B739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084832"/>
            <a:ext cx="8534400" cy="3909567"/>
          </a:xfrm>
        </p:spPr>
        <p:txBody>
          <a:bodyPr>
            <a:normAutofit/>
          </a:bodyPr>
          <a:lstStyle/>
          <a:p>
            <a:r>
              <a:rPr lang="en-US" dirty="0"/>
              <a:t>IF YOU are hauling your boat at </a:t>
            </a:r>
            <a:r>
              <a:rPr lang="en-US" dirty="0" err="1"/>
              <a:t>kyc</a:t>
            </a:r>
            <a:r>
              <a:rPr lang="en-US" dirty="0"/>
              <a:t> you need to sign a waiver </a:t>
            </a:r>
            <a:r>
              <a:rPr lang="en-US" b="1" dirty="0"/>
              <a:t>before you set sail</a:t>
            </a:r>
            <a:r>
              <a:rPr lang="en-US" dirty="0"/>
              <a:t>.  Waiver is on website in the race documents tab.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7123E-2B3E-9CCA-8C8E-BE2BA2843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164" y="365761"/>
            <a:ext cx="8534400" cy="1507068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2">
                    <a:lumMod val="50000"/>
                  </a:schemeClr>
                </a:solidFill>
              </a:rPr>
              <a:t>Waiver for Hoist</a:t>
            </a:r>
          </a:p>
        </p:txBody>
      </p:sp>
    </p:spTree>
    <p:extLst>
      <p:ext uri="{BB962C8B-B14F-4D97-AF65-F5344CB8AC3E}">
        <p14:creationId xmlns:p14="http://schemas.microsoft.com/office/powerpoint/2010/main" val="103776228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Metadata/LabelInfo.xml><?xml version="1.0" encoding="utf-8"?>
<clbl:labelList xmlns:clbl="http://schemas.microsoft.com/office/2020/mipLabelMetadata">
  <clbl:label id="{3847dec6-63b2-43f9-a6d0-58a40aaa1a10}" enabled="0" method="" siteId="{3847dec6-63b2-43f9-a6d0-58a40aaa1a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300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Gothic</vt:lpstr>
      <vt:lpstr>Times New Roman</vt:lpstr>
      <vt:lpstr>Wingdings 3</vt:lpstr>
      <vt:lpstr>Slice</vt:lpstr>
      <vt:lpstr>KANEOHE EVENTS –  Entertainment Schedule</vt:lpstr>
      <vt:lpstr>Hawaiian Salt (Pa`akai)      Ti leaf (Kī) </vt:lpstr>
      <vt:lpstr>IF YOU are hauling your boat at kyc you need to sign a waiver before you set sail.  Waiver is on website in the race documents tab.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moradzadeh</dc:creator>
  <cp:lastModifiedBy>michael moradzadeh</cp:lastModifiedBy>
  <cp:revision>4</cp:revision>
  <dcterms:created xsi:type="dcterms:W3CDTF">2024-07-11T04:15:40Z</dcterms:created>
  <dcterms:modified xsi:type="dcterms:W3CDTF">2024-07-12T23:35:02Z</dcterms:modified>
</cp:coreProperties>
</file>