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EE2B3-A6E9-4710-87C1-BC61E68A69BC}" v="41" dt="2024-07-12T16:56:33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moradzadeh" userId="509761f4eee188d6" providerId="LiveId" clId="{112EE2B3-A6E9-4710-87C1-BC61E68A69BC}"/>
    <pc:docChg chg="undo custSel addSld modSld modMainMaster">
      <pc:chgData name="michael moradzadeh" userId="509761f4eee188d6" providerId="LiveId" clId="{112EE2B3-A6E9-4710-87C1-BC61E68A69BC}" dt="2024-07-12T16:57:29.063" v="405" actId="1076"/>
      <pc:docMkLst>
        <pc:docMk/>
      </pc:docMkLst>
      <pc:sldChg chg="modSp mod">
        <pc:chgData name="michael moradzadeh" userId="509761f4eee188d6" providerId="LiveId" clId="{112EE2B3-A6E9-4710-87C1-BC61E68A69BC}" dt="2024-07-12T16:18:18.780" v="31" actId="20577"/>
        <pc:sldMkLst>
          <pc:docMk/>
          <pc:sldMk cId="2216670259" sldId="256"/>
        </pc:sldMkLst>
        <pc:spChg chg="mod">
          <ac:chgData name="michael moradzadeh" userId="509761f4eee188d6" providerId="LiveId" clId="{112EE2B3-A6E9-4710-87C1-BC61E68A69BC}" dt="2024-07-12T16:18:18.780" v="31" actId="20577"/>
          <ac:spMkLst>
            <pc:docMk/>
            <pc:sldMk cId="2216670259" sldId="256"/>
            <ac:spMk id="3" creationId="{BD99886D-04FB-837F-3033-82632A0560C7}"/>
          </ac:spMkLst>
        </pc:spChg>
      </pc:sldChg>
      <pc:sldChg chg="addSp delSp modSp new mod">
        <pc:chgData name="michael moradzadeh" userId="509761f4eee188d6" providerId="LiveId" clId="{112EE2B3-A6E9-4710-87C1-BC61E68A69BC}" dt="2024-07-12T16:35:19.255" v="48" actId="14734"/>
        <pc:sldMkLst>
          <pc:docMk/>
          <pc:sldMk cId="2011724350" sldId="257"/>
        </pc:sldMkLst>
        <pc:spChg chg="mod">
          <ac:chgData name="michael moradzadeh" userId="509761f4eee188d6" providerId="LiveId" clId="{112EE2B3-A6E9-4710-87C1-BC61E68A69BC}" dt="2024-07-12T16:18:28.350" v="38" actId="20577"/>
          <ac:spMkLst>
            <pc:docMk/>
            <pc:sldMk cId="2011724350" sldId="257"/>
            <ac:spMk id="2" creationId="{0A94AA1C-9648-0F9B-676F-7E7F301948EF}"/>
          </ac:spMkLst>
        </pc:spChg>
        <pc:spChg chg="del">
          <ac:chgData name="michael moradzadeh" userId="509761f4eee188d6" providerId="LiveId" clId="{112EE2B3-A6E9-4710-87C1-BC61E68A69BC}" dt="2024-07-12T16:31:18.816" v="39"/>
          <ac:spMkLst>
            <pc:docMk/>
            <pc:sldMk cId="2011724350" sldId="257"/>
            <ac:spMk id="3" creationId="{D5D37676-E5C0-6E1A-3A4C-0BF3FBD8FB53}"/>
          </ac:spMkLst>
        </pc:spChg>
        <pc:graphicFrameChg chg="add mod modGraphic">
          <ac:chgData name="michael moradzadeh" userId="509761f4eee188d6" providerId="LiveId" clId="{112EE2B3-A6E9-4710-87C1-BC61E68A69BC}" dt="2024-07-12T16:35:19.255" v="48" actId="14734"/>
          <ac:graphicFrameMkLst>
            <pc:docMk/>
            <pc:sldMk cId="2011724350" sldId="257"/>
            <ac:graphicFrameMk id="4" creationId="{15DB4FC0-026F-EE80-7022-8FFD7BE8314D}"/>
          </ac:graphicFrameMkLst>
        </pc:graphicFrameChg>
      </pc:sldChg>
      <pc:sldChg chg="addSp delSp modSp new mod">
        <pc:chgData name="michael moradzadeh" userId="509761f4eee188d6" providerId="LiveId" clId="{112EE2B3-A6E9-4710-87C1-BC61E68A69BC}" dt="2024-07-12T16:39:10.136" v="114" actId="1076"/>
        <pc:sldMkLst>
          <pc:docMk/>
          <pc:sldMk cId="1426264097" sldId="258"/>
        </pc:sldMkLst>
        <pc:spChg chg="mod">
          <ac:chgData name="michael moradzadeh" userId="509761f4eee188d6" providerId="LiveId" clId="{112EE2B3-A6E9-4710-87C1-BC61E68A69BC}" dt="2024-07-12T16:36:55.273" v="85" actId="20577"/>
          <ac:spMkLst>
            <pc:docMk/>
            <pc:sldMk cId="1426264097" sldId="258"/>
            <ac:spMk id="2" creationId="{6C4FEEA1-4A86-376B-F511-8785A0EF1E1E}"/>
          </ac:spMkLst>
        </pc:spChg>
        <pc:spChg chg="del">
          <ac:chgData name="michael moradzadeh" userId="509761f4eee188d6" providerId="LiveId" clId="{112EE2B3-A6E9-4710-87C1-BC61E68A69BC}" dt="2024-07-12T16:37:15.373" v="87" actId="478"/>
          <ac:spMkLst>
            <pc:docMk/>
            <pc:sldMk cId="1426264097" sldId="258"/>
            <ac:spMk id="3" creationId="{9D95A80D-06EE-8685-69FE-E52A9C0FB233}"/>
          </ac:spMkLst>
        </pc:spChg>
        <pc:spChg chg="add">
          <ac:chgData name="michael moradzadeh" userId="509761f4eee188d6" providerId="LiveId" clId="{112EE2B3-A6E9-4710-87C1-BC61E68A69BC}" dt="2024-07-12T16:37:00.308" v="86"/>
          <ac:spMkLst>
            <pc:docMk/>
            <pc:sldMk cId="1426264097" sldId="258"/>
            <ac:spMk id="4" creationId="{AC229E6A-1E35-97D6-BA75-CC0C33038BC4}"/>
          </ac:spMkLst>
        </pc:spChg>
        <pc:spChg chg="add mod">
          <ac:chgData name="michael moradzadeh" userId="509761f4eee188d6" providerId="LiveId" clId="{112EE2B3-A6E9-4710-87C1-BC61E68A69BC}" dt="2024-07-12T16:37:30.089" v="89" actId="14100"/>
          <ac:spMkLst>
            <pc:docMk/>
            <pc:sldMk cId="1426264097" sldId="258"/>
            <ac:spMk id="5" creationId="{23D0108A-DF82-232B-1553-E1AFB3C14965}"/>
          </ac:spMkLst>
        </pc:spChg>
        <pc:picChg chg="add mod">
          <ac:chgData name="michael moradzadeh" userId="509761f4eee188d6" providerId="LiveId" clId="{112EE2B3-A6E9-4710-87C1-BC61E68A69BC}" dt="2024-07-12T16:39:10.136" v="114" actId="1076"/>
          <ac:picMkLst>
            <pc:docMk/>
            <pc:sldMk cId="1426264097" sldId="258"/>
            <ac:picMk id="6" creationId="{F4290919-ADDE-3A81-7AF6-8A510ED80998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0" creationId="{8DD104A7-15F9-9A62-C1D6-8F45878672FD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1" creationId="{C49DE5DE-B5FD-7195-46E0-9496A76BAB55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2" creationId="{8AC5B002-4D10-5335-1EC5-626D06565B9B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3" creationId="{8B85776C-8CA9-6DD1-2562-F9AF330F7275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4" creationId="{5AC87855-C425-1D47-4AA2-DC8ACFB6B131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5" creationId="{5BCAA199-6FE1-11C5-2EEA-E46F6C7EAFC5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6" creationId="{0320520D-0FDD-3C39-901C-E0BCA31BC1BE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7" creationId="{81F0525A-C777-A4C6-6428-1F4CB7592FBF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8" creationId="{8C371201-95F5-3603-2E8D-2B73847D2295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59" creationId="{5521DD78-181F-C58C-1734-62ECD760D91F}"/>
          </ac:picMkLst>
        </pc:picChg>
        <pc:picChg chg="add">
          <ac:chgData name="michael moradzadeh" userId="509761f4eee188d6" providerId="LiveId" clId="{112EE2B3-A6E9-4710-87C1-BC61E68A69BC}" dt="2024-07-12T16:37:00.308" v="86"/>
          <ac:picMkLst>
            <pc:docMk/>
            <pc:sldMk cId="1426264097" sldId="258"/>
            <ac:picMk id="2060" creationId="{78BA462A-3C88-3042-8451-CB67F76B2783}"/>
          </ac:picMkLst>
        </pc:picChg>
        <pc:picChg chg="add mod">
          <ac:chgData name="michael moradzadeh" userId="509761f4eee188d6" providerId="LiveId" clId="{112EE2B3-A6E9-4710-87C1-BC61E68A69BC}" dt="2024-07-12T16:38:55.743" v="112" actId="1076"/>
          <ac:picMkLst>
            <pc:docMk/>
            <pc:sldMk cId="1426264097" sldId="258"/>
            <ac:picMk id="2062" creationId="{AEC436A6-1BE3-4F38-6826-7CD357E5B61F}"/>
          </ac:picMkLst>
        </pc:picChg>
        <pc:picChg chg="add mod">
          <ac:chgData name="michael moradzadeh" userId="509761f4eee188d6" providerId="LiveId" clId="{112EE2B3-A6E9-4710-87C1-BC61E68A69BC}" dt="2024-07-12T16:39:06.345" v="113" actId="14100"/>
          <ac:picMkLst>
            <pc:docMk/>
            <pc:sldMk cId="1426264097" sldId="258"/>
            <ac:picMk id="2063" creationId="{C3D9FB93-1776-A797-4872-379F291FC5F6}"/>
          </ac:picMkLst>
        </pc:picChg>
        <pc:picChg chg="add del mod">
          <ac:chgData name="michael moradzadeh" userId="509761f4eee188d6" providerId="LiveId" clId="{112EE2B3-A6E9-4710-87C1-BC61E68A69BC}" dt="2024-07-12T16:38:10.050" v="100" actId="21"/>
          <ac:picMkLst>
            <pc:docMk/>
            <pc:sldMk cId="1426264097" sldId="258"/>
            <ac:picMk id="2064" creationId="{F4290919-ADDE-3A81-7AF6-8A510ED80998}"/>
          </ac:picMkLst>
        </pc:picChg>
        <pc:picChg chg="add mod">
          <ac:chgData name="michael moradzadeh" userId="509761f4eee188d6" providerId="LiveId" clId="{112EE2B3-A6E9-4710-87C1-BC61E68A69BC}" dt="2024-07-12T16:38:53.531" v="111" actId="1076"/>
          <ac:picMkLst>
            <pc:docMk/>
            <pc:sldMk cId="1426264097" sldId="258"/>
            <ac:picMk id="2065" creationId="{5A54EE7C-F772-948B-B2D6-A83C27476476}"/>
          </ac:picMkLst>
        </pc:picChg>
        <pc:picChg chg="add mod">
          <ac:chgData name="michael moradzadeh" userId="509761f4eee188d6" providerId="LiveId" clId="{112EE2B3-A6E9-4710-87C1-BC61E68A69BC}" dt="2024-07-12T16:38:52.048" v="110" actId="1076"/>
          <ac:picMkLst>
            <pc:docMk/>
            <pc:sldMk cId="1426264097" sldId="258"/>
            <ac:picMk id="2066" creationId="{5E2A05DC-EE49-9CE9-44D6-A8CF118940C3}"/>
          </ac:picMkLst>
        </pc:picChg>
        <pc:picChg chg="add mod">
          <ac:chgData name="michael moradzadeh" userId="509761f4eee188d6" providerId="LiveId" clId="{112EE2B3-A6E9-4710-87C1-BC61E68A69BC}" dt="2024-07-12T16:37:55.265" v="96" actId="14100"/>
          <ac:picMkLst>
            <pc:docMk/>
            <pc:sldMk cId="1426264097" sldId="258"/>
            <ac:picMk id="2067" creationId="{A0BAD76C-34FB-A69A-8517-B0ECC833CF8F}"/>
          </ac:picMkLst>
        </pc:picChg>
        <pc:picChg chg="add mod">
          <ac:chgData name="michael moradzadeh" userId="509761f4eee188d6" providerId="LiveId" clId="{112EE2B3-A6E9-4710-87C1-BC61E68A69BC}" dt="2024-07-12T16:37:49.686" v="94" actId="14100"/>
          <ac:picMkLst>
            <pc:docMk/>
            <pc:sldMk cId="1426264097" sldId="258"/>
            <ac:picMk id="2068" creationId="{95ADA3D0-1D7D-7617-A1F0-C7273CC71A7F}"/>
          </ac:picMkLst>
        </pc:picChg>
        <pc:picChg chg="add mod">
          <ac:chgData name="michael moradzadeh" userId="509761f4eee188d6" providerId="LiveId" clId="{112EE2B3-A6E9-4710-87C1-BC61E68A69BC}" dt="2024-07-12T16:37:35.885" v="90" actId="1076"/>
          <ac:picMkLst>
            <pc:docMk/>
            <pc:sldMk cId="1426264097" sldId="258"/>
            <ac:picMk id="2069" creationId="{7F086A8B-D064-41FC-306D-0DB25844F682}"/>
          </ac:picMkLst>
        </pc:picChg>
        <pc:picChg chg="add mod">
          <ac:chgData name="michael moradzadeh" userId="509761f4eee188d6" providerId="LiveId" clId="{112EE2B3-A6E9-4710-87C1-BC61E68A69BC}" dt="2024-07-12T16:37:40.470" v="91" actId="1076"/>
          <ac:picMkLst>
            <pc:docMk/>
            <pc:sldMk cId="1426264097" sldId="258"/>
            <ac:picMk id="2070" creationId="{5792AE61-870F-9019-53B7-F9780FC63233}"/>
          </ac:picMkLst>
        </pc:picChg>
        <pc:picChg chg="add mod">
          <ac:chgData name="michael moradzadeh" userId="509761f4eee188d6" providerId="LiveId" clId="{112EE2B3-A6E9-4710-87C1-BC61E68A69BC}" dt="2024-07-12T16:37:43.907" v="92" actId="1076"/>
          <ac:picMkLst>
            <pc:docMk/>
            <pc:sldMk cId="1426264097" sldId="258"/>
            <ac:picMk id="2071" creationId="{073F135C-F585-3BBF-1D26-1EFDA7F49D19}"/>
          </ac:picMkLst>
        </pc:picChg>
        <pc:picChg chg="add mod">
          <ac:chgData name="michael moradzadeh" userId="509761f4eee188d6" providerId="LiveId" clId="{112EE2B3-A6E9-4710-87C1-BC61E68A69BC}" dt="2024-07-12T16:37:30.089" v="89" actId="14100"/>
          <ac:picMkLst>
            <pc:docMk/>
            <pc:sldMk cId="1426264097" sldId="258"/>
            <ac:picMk id="2072" creationId="{61BD3E12-0011-0360-C1F2-87C2E7D3BA78}"/>
          </ac:picMkLst>
        </pc:picChg>
      </pc:sldChg>
      <pc:sldChg chg="modSp new mod">
        <pc:chgData name="michael moradzadeh" userId="509761f4eee188d6" providerId="LiveId" clId="{112EE2B3-A6E9-4710-87C1-BC61E68A69BC}" dt="2024-07-12T16:49:20.359" v="288" actId="20577"/>
        <pc:sldMkLst>
          <pc:docMk/>
          <pc:sldMk cId="3742346136" sldId="259"/>
        </pc:sldMkLst>
        <pc:spChg chg="mod">
          <ac:chgData name="michael moradzadeh" userId="509761f4eee188d6" providerId="LiveId" clId="{112EE2B3-A6E9-4710-87C1-BC61E68A69BC}" dt="2024-07-12T16:39:33.551" v="131" actId="20577"/>
          <ac:spMkLst>
            <pc:docMk/>
            <pc:sldMk cId="3742346136" sldId="259"/>
            <ac:spMk id="2" creationId="{4C8611A2-BA07-D8FC-A7B2-57E3F6C5AA32}"/>
          </ac:spMkLst>
        </pc:spChg>
        <pc:spChg chg="mod">
          <ac:chgData name="michael moradzadeh" userId="509761f4eee188d6" providerId="LiveId" clId="{112EE2B3-A6E9-4710-87C1-BC61E68A69BC}" dt="2024-07-12T16:49:20.359" v="288" actId="20577"/>
          <ac:spMkLst>
            <pc:docMk/>
            <pc:sldMk cId="3742346136" sldId="259"/>
            <ac:spMk id="3" creationId="{E00D01A7-7B67-1CB1-7044-0DF718BD7278}"/>
          </ac:spMkLst>
        </pc:spChg>
      </pc:sldChg>
      <pc:sldChg chg="addSp delSp modSp new mod setBg">
        <pc:chgData name="michael moradzadeh" userId="509761f4eee188d6" providerId="LiveId" clId="{112EE2B3-A6E9-4710-87C1-BC61E68A69BC}" dt="2024-07-12T16:57:29.063" v="405" actId="1076"/>
        <pc:sldMkLst>
          <pc:docMk/>
          <pc:sldMk cId="965629935" sldId="260"/>
        </pc:sldMkLst>
        <pc:spChg chg="mod">
          <ac:chgData name="michael moradzadeh" userId="509761f4eee188d6" providerId="LiveId" clId="{112EE2B3-A6E9-4710-87C1-BC61E68A69BC}" dt="2024-07-12T16:53:38.551" v="376" actId="20577"/>
          <ac:spMkLst>
            <pc:docMk/>
            <pc:sldMk cId="965629935" sldId="260"/>
            <ac:spMk id="2" creationId="{116920CE-1345-21A0-5622-21B1A9BF9C39}"/>
          </ac:spMkLst>
        </pc:spChg>
        <pc:spChg chg="mod ord">
          <ac:chgData name="michael moradzadeh" userId="509761f4eee188d6" providerId="LiveId" clId="{112EE2B3-A6E9-4710-87C1-BC61E68A69BC}" dt="2024-07-12T16:54:48.705" v="398" actId="20577"/>
          <ac:spMkLst>
            <pc:docMk/>
            <pc:sldMk cId="965629935" sldId="260"/>
            <ac:spMk id="3" creationId="{C1C5A1C5-54E9-4C19-4E31-26A0C8930AF9}"/>
          </ac:spMkLst>
        </pc:spChg>
        <pc:spChg chg="add del">
          <ac:chgData name="michael moradzadeh" userId="509761f4eee188d6" providerId="LiveId" clId="{112EE2B3-A6E9-4710-87C1-BC61E68A69BC}" dt="2024-07-12T16:53:06.712" v="318" actId="26606"/>
          <ac:spMkLst>
            <pc:docMk/>
            <pc:sldMk cId="965629935" sldId="260"/>
            <ac:spMk id="3079" creationId="{BADDD09E-8094-4188-9090-C1C7840FE719}"/>
          </ac:spMkLst>
        </pc:spChg>
        <pc:spChg chg="add del">
          <ac:chgData name="michael moradzadeh" userId="509761f4eee188d6" providerId="LiveId" clId="{112EE2B3-A6E9-4710-87C1-BC61E68A69BC}" dt="2024-07-12T16:53:06.712" v="318" actId="26606"/>
          <ac:spMkLst>
            <pc:docMk/>
            <pc:sldMk cId="965629935" sldId="260"/>
            <ac:spMk id="3081" creationId="{C58F6CE0-025D-40A5-AEF1-00954E3F986B}"/>
          </ac:spMkLst>
        </pc:spChg>
        <pc:spChg chg="add">
          <ac:chgData name="michael moradzadeh" userId="509761f4eee188d6" providerId="LiveId" clId="{112EE2B3-A6E9-4710-87C1-BC61E68A69BC}" dt="2024-07-12T16:53:06.712" v="318" actId="26606"/>
          <ac:spMkLst>
            <pc:docMk/>
            <pc:sldMk cId="965629935" sldId="260"/>
            <ac:spMk id="3093" creationId="{9ACA6826-032C-4799-B079-15DB2A6CBD93}"/>
          </ac:spMkLst>
        </pc:spChg>
        <pc:grpChg chg="add del">
          <ac:chgData name="michael moradzadeh" userId="509761f4eee188d6" providerId="LiveId" clId="{112EE2B3-A6E9-4710-87C1-BC61E68A69BC}" dt="2024-07-12T16:53:06.712" v="318" actId="26606"/>
          <ac:grpSpMkLst>
            <pc:docMk/>
            <pc:sldMk cId="965629935" sldId="260"/>
            <ac:grpSpMk id="3083" creationId="{D8025A22-9C86-4108-A289-BD5650A8EAEA}"/>
          </ac:grpSpMkLst>
        </pc:grpChg>
        <pc:grpChg chg="add">
          <ac:chgData name="michael moradzadeh" userId="509761f4eee188d6" providerId="LiveId" clId="{112EE2B3-A6E9-4710-87C1-BC61E68A69BC}" dt="2024-07-12T16:53:06.712" v="318" actId="26606"/>
          <ac:grpSpMkLst>
            <pc:docMk/>
            <pc:sldMk cId="965629935" sldId="260"/>
            <ac:grpSpMk id="3095" creationId="{DD58A807-BD0E-4B1D-A523-2F20E7FE2695}"/>
          </ac:grpSpMkLst>
        </pc:grpChg>
        <pc:picChg chg="add mod">
          <ac:chgData name="michael moradzadeh" userId="509761f4eee188d6" providerId="LiveId" clId="{112EE2B3-A6E9-4710-87C1-BC61E68A69BC}" dt="2024-07-12T16:53:12.924" v="319" actId="1076"/>
          <ac:picMkLst>
            <pc:docMk/>
            <pc:sldMk cId="965629935" sldId="260"/>
            <ac:picMk id="4" creationId="{BE9F77D9-7DA5-4000-FC2D-7D8FFDF9A7CB}"/>
          </ac:picMkLst>
        </pc:picChg>
        <pc:picChg chg="add mod">
          <ac:chgData name="michael moradzadeh" userId="509761f4eee188d6" providerId="LiveId" clId="{112EE2B3-A6E9-4710-87C1-BC61E68A69BC}" dt="2024-07-12T16:57:29.063" v="405" actId="1076"/>
          <ac:picMkLst>
            <pc:docMk/>
            <pc:sldMk cId="965629935" sldId="260"/>
            <ac:picMk id="6" creationId="{4A61D2EA-2015-525E-8C6D-667498DB7542}"/>
          </ac:picMkLst>
        </pc:picChg>
        <pc:picChg chg="add del mod">
          <ac:chgData name="michael moradzadeh" userId="509761f4eee188d6" providerId="LiveId" clId="{112EE2B3-A6E9-4710-87C1-BC61E68A69BC}" dt="2024-07-12T16:52:57.216" v="316" actId="21"/>
          <ac:picMkLst>
            <pc:docMk/>
            <pc:sldMk cId="965629935" sldId="260"/>
            <ac:picMk id="3074" creationId="{BE9F77D9-7DA5-4000-FC2D-7D8FFDF9A7CB}"/>
          </ac:picMkLst>
        </pc:picChg>
        <pc:picChg chg="add">
          <ac:chgData name="michael moradzadeh" userId="509761f4eee188d6" providerId="LiveId" clId="{112EE2B3-A6E9-4710-87C1-BC61E68A69BC}" dt="2024-07-12T16:55:32.128" v="399"/>
          <ac:picMkLst>
            <pc:docMk/>
            <pc:sldMk cId="965629935" sldId="260"/>
            <ac:picMk id="3076" creationId="{56679F06-C266-045D-9E33-30DB7B129C7F}"/>
          </ac:picMkLst>
        </pc:picChg>
      </pc:sldChg>
      <pc:sldMasterChg chg="modSldLayout">
        <pc:chgData name="michael moradzadeh" userId="509761f4eee188d6" providerId="LiveId" clId="{112EE2B3-A6E9-4710-87C1-BC61E68A69BC}" dt="2024-07-12T16:46:00.720" v="201" actId="207"/>
        <pc:sldMasterMkLst>
          <pc:docMk/>
          <pc:sldMasterMk cId="1614840581" sldId="2147483746"/>
        </pc:sldMasterMkLst>
        <pc:sldLayoutChg chg="modSp">
          <pc:chgData name="michael moradzadeh" userId="509761f4eee188d6" providerId="LiveId" clId="{112EE2B3-A6E9-4710-87C1-BC61E68A69BC}" dt="2024-07-12T16:46:00.720" v="201" actId="207"/>
          <pc:sldLayoutMkLst>
            <pc:docMk/>
            <pc:sldMasterMk cId="1614840581" sldId="2147483746"/>
            <pc:sldLayoutMk cId="1269857455" sldId="2147483748"/>
          </pc:sldLayoutMkLst>
          <pc:spChg chg="mod">
            <ac:chgData name="michael moradzadeh" userId="509761f4eee188d6" providerId="LiveId" clId="{112EE2B3-A6E9-4710-87C1-BC61E68A69BC}" dt="2024-07-12T16:46:00.720" v="201" actId="207"/>
            <ac:spMkLst>
              <pc:docMk/>
              <pc:sldMasterMk cId="1614840581" sldId="2147483746"/>
              <pc:sldLayoutMk cId="1269857455" sldId="2147483748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4" y="-22525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53BE5220-5673-6BC4-05A2-D9424A825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4EFFB5-DF90-695D-1747-A005BFBC2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91D90047-962D-F04C-B3B2-7E0C3CA9A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DD29ED1-48DF-4B83-66FA-EC72DE9C0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9FD41B9-94C2-0406-205A-1F4BBCD69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4562729C-193E-1A52-993C-902CF3CFA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0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DC048F-D843-A89A-30D7-04F7A10CF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3B259956-3560-8952-1A1C-72DDB7223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72EC6F4F-E653-41EB-5A0C-BF9358BE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553AC867-5E59-5896-930B-E815F359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B496AD3D-EA7F-DB65-C80C-3D8FC29C6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number&#10;&#10;Description automatically generated">
            <a:extLst>
              <a:ext uri="{FF2B5EF4-FFF2-40B4-BE49-F238E27FC236}">
                <a16:creationId xmlns:a16="http://schemas.microsoft.com/office/drawing/2014/main" id="{81A65558-0AD7-432E-39DE-F6C212D4C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ACF8AB73-CB3B-7DA7-145C-FEA339763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number&#10;&#10;Description automatically generated">
            <a:extLst>
              <a:ext uri="{FF2B5EF4-FFF2-40B4-BE49-F238E27FC236}">
                <a16:creationId xmlns:a16="http://schemas.microsoft.com/office/drawing/2014/main" id="{7EE7EBED-2602-0F8D-5316-52655DC49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E4CDCCBA-6835-177E-35EC-32ED4E292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close up of a number&#10;&#10;Description automatically generated">
            <a:extLst>
              <a:ext uri="{FF2B5EF4-FFF2-40B4-BE49-F238E27FC236}">
                <a16:creationId xmlns:a16="http://schemas.microsoft.com/office/drawing/2014/main" id="{1C1D672B-7155-4382-B0C1-2733866FD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close up of a number">
            <a:extLst>
              <a:ext uri="{FF2B5EF4-FFF2-40B4-BE49-F238E27FC236}">
                <a16:creationId xmlns:a16="http://schemas.microsoft.com/office/drawing/2014/main" id="{EC8C17FB-92E1-CEFD-87DB-2592DFF4C99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npoweredyachts.com/" TargetMode="External"/><Relationship Id="rId13" Type="http://schemas.openxmlformats.org/officeDocument/2006/relationships/image" Target="../media/image9.png"/><Relationship Id="rId18" Type="http://schemas.openxmlformats.org/officeDocument/2006/relationships/hyperlink" Target="https://www.koolaudistillery.com/" TargetMode="External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hyperlink" Target="https://sailorsforthesea.org/" TargetMode="External"/><Relationship Id="rId17" Type="http://schemas.openxmlformats.org/officeDocument/2006/relationships/image" Target="../media/image11.jpeg"/><Relationship Id="rId2" Type="http://schemas.openxmlformats.org/officeDocument/2006/relationships/hyperlink" Target="https://naosyachts.com/" TargetMode="External"/><Relationship Id="rId16" Type="http://schemas.openxmlformats.org/officeDocument/2006/relationships/hyperlink" Target="http://www.wriwx.com/clientproduct.php?id=7583" TargetMode="External"/><Relationship Id="rId20" Type="http://schemas.openxmlformats.org/officeDocument/2006/relationships/hyperlink" Target="https://academy.islersailing.com/p/marineweathe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ashahawaii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10" Type="http://schemas.openxmlformats.org/officeDocument/2006/relationships/hyperlink" Target="https://sbm.baymaritime.com/" TargetMode="External"/><Relationship Id="rId19" Type="http://schemas.openxmlformats.org/officeDocument/2006/relationships/image" Target="../media/image12.png"/><Relationship Id="rId4" Type="http://schemas.openxmlformats.org/officeDocument/2006/relationships/hyperlink" Target="https://www.goslingsrum.com/" TargetMode="External"/><Relationship Id="rId9" Type="http://schemas.openxmlformats.org/officeDocument/2006/relationships/image" Target="../media/image7.png"/><Relationship Id="rId14" Type="http://schemas.openxmlformats.org/officeDocument/2006/relationships/hyperlink" Target="http://www.weems-plath.com/" TargetMode="External"/><Relationship Id="rId22" Type="http://schemas.openxmlformats.org/officeDocument/2006/relationships/hyperlink" Target="https://oceannavigator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6B94EB-4596-7DF2-C7B7-AB0249B24D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053E6D-7EB7-DEF6-F462-D58967D4B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r>
              <a:rPr lang="en-US" dirty="0"/>
              <a:t>2024 Pacific Cup</a:t>
            </a:r>
            <a:br>
              <a:rPr lang="en-US" dirty="0"/>
            </a:br>
            <a:r>
              <a:rPr lang="en-US" dirty="0"/>
              <a:t>Skippers’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9886D-04FB-837F-3033-82632A056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rmAutofit/>
          </a:bodyPr>
          <a:lstStyle/>
          <a:p>
            <a:r>
              <a:rPr lang="en-US" dirty="0"/>
              <a:t>July 13, Richmond Yacht Club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667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4AA1C-9648-0F9B-676F-7E7F3019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5DB4FC0-026F-EE80-7022-8FFD7BE831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518712"/>
              </p:ext>
            </p:extLst>
          </p:nvPr>
        </p:nvGraphicFramePr>
        <p:xfrm>
          <a:off x="1578864" y="863601"/>
          <a:ext cx="7143751" cy="3505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2771">
                  <a:extLst>
                    <a:ext uri="{9D8B030D-6E8A-4147-A177-3AD203B41FA5}">
                      <a16:colId xmlns:a16="http://schemas.microsoft.com/office/drawing/2014/main" val="2872201566"/>
                    </a:ext>
                  </a:extLst>
                </a:gridCol>
                <a:gridCol w="1818304">
                  <a:extLst>
                    <a:ext uri="{9D8B030D-6E8A-4147-A177-3AD203B41FA5}">
                      <a16:colId xmlns:a16="http://schemas.microsoft.com/office/drawing/2014/main" val="655562310"/>
                    </a:ext>
                  </a:extLst>
                </a:gridCol>
                <a:gridCol w="2352676">
                  <a:extLst>
                    <a:ext uri="{9D8B030D-6E8A-4147-A177-3AD203B41FA5}">
                      <a16:colId xmlns:a16="http://schemas.microsoft.com/office/drawing/2014/main" val="1400994373"/>
                    </a:ext>
                  </a:extLst>
                </a:gridCol>
              </a:tblGrid>
              <a:tr h="2327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What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Who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When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610064872"/>
                  </a:ext>
                </a:extLst>
              </a:tr>
              <a:tr h="2935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Commodore’s Welcome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Hawkeye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1:00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834261047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Inspection Deficiencies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Jim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1:05-1:10 or more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083400476"/>
                  </a:ext>
                </a:extLst>
              </a:tr>
              <a:tr h="3066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Starting Procedures &amp; Comms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Michael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1:10-1:30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1623200935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Environment Afloat and at KYC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Galen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1:30-1:40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2839687703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Medical Reminders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Mary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1:40-2:00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1236901675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Weather &amp; Strategy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Jim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2:00-2:25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2063714979"/>
                  </a:ext>
                </a:extLst>
              </a:tr>
              <a:tr h="343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Finish Procedures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Michael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2:25-2:30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1317923830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Entering Kaneohe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Buzz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2:30-2:40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453809266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Kaneohe events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Cathy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2:40-2:45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985116637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Getting Home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Jim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2:45-2:50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607022907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Available Swag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 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 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654819415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Wishing you Luck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 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 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1710908174"/>
                  </a:ext>
                </a:extLst>
              </a:tr>
              <a:tr h="2328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Questions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 </a:t>
                      </a:r>
                      <a:endParaRPr lang="en-US" sz="13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 </a:t>
                      </a:r>
                      <a:endParaRPr lang="en-US" sz="13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776" marR="83776" marT="0" marB="0"/>
                </a:tc>
                <a:extLst>
                  <a:ext uri="{0D108BD9-81ED-4DB2-BD59-A6C34878D82A}">
                    <a16:rowId xmlns:a16="http://schemas.microsoft.com/office/drawing/2014/main" val="347520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72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EEA1-4A86-376B-F511-8785A0EF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Our Sponsors and Supporters!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3D0108A-DF82-232B-1553-E1AFB3C1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4211583"/>
            <a:ext cx="5198898" cy="2842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 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0500" b="0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roboto" panose="02000000000000000000" pitchFamily="2" charset="0"/>
              </a:rPr>
              <a:t>            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900" b="1" i="0" u="none" strike="noStrike" cap="none" normalizeH="0" baseline="0">
              <a:ln>
                <a:noFill/>
              </a:ln>
              <a:solidFill>
                <a:srgbClr val="383549"/>
              </a:solidFill>
              <a:effectLst/>
              <a:latin typeface="var(--font-heading)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1" i="0" u="none" strike="noStrike" cap="none" normalizeH="0" baseline="0">
                <a:ln>
                  <a:noFill/>
                </a:ln>
                <a:solidFill>
                  <a:srgbClr val="383549"/>
                </a:solidFill>
                <a:effectLst/>
                <a:latin typeface="var(--font-heading)"/>
              </a:rPr>
              <a:t>Events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62" name="Picture 14" descr="Naos Yachts Logo">
            <a:hlinkClick r:id="rId2"/>
            <a:extLst>
              <a:ext uri="{FF2B5EF4-FFF2-40B4-BE49-F238E27FC236}">
                <a16:creationId xmlns:a16="http://schemas.microsoft.com/office/drawing/2014/main" id="{AEC436A6-1BE3-4F38-6826-7CD357E5B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62" y="216112"/>
            <a:ext cx="4028647" cy="180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logo">
            <a:hlinkClick r:id="rId4"/>
            <a:extLst>
              <a:ext uri="{FF2B5EF4-FFF2-40B4-BE49-F238E27FC236}">
                <a16:creationId xmlns:a16="http://schemas.microsoft.com/office/drawing/2014/main" id="{C3D9FB93-1776-A797-4872-379F291FC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767" y="1279105"/>
            <a:ext cx="2835760" cy="94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Logo">
            <a:hlinkClick r:id="rId6"/>
            <a:extLst>
              <a:ext uri="{FF2B5EF4-FFF2-40B4-BE49-F238E27FC236}">
                <a16:creationId xmlns:a16="http://schemas.microsoft.com/office/drawing/2014/main" id="{5A54EE7C-F772-948B-B2D6-A83C27476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0" y="2213472"/>
            <a:ext cx="3059299" cy="85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Logo">
            <a:hlinkClick r:id="rId8"/>
            <a:extLst>
              <a:ext uri="{FF2B5EF4-FFF2-40B4-BE49-F238E27FC236}">
                <a16:creationId xmlns:a16="http://schemas.microsoft.com/office/drawing/2014/main" id="{5E2A05DC-EE49-9CE9-44D6-A8CF11894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7" y="3571255"/>
            <a:ext cx="2185162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logo">
            <a:hlinkClick r:id="rId10"/>
            <a:extLst>
              <a:ext uri="{FF2B5EF4-FFF2-40B4-BE49-F238E27FC236}">
                <a16:creationId xmlns:a16="http://schemas.microsoft.com/office/drawing/2014/main" id="{A0BAD76C-34FB-A69A-8517-B0ECC833C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603" y="743934"/>
            <a:ext cx="2776569" cy="94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Sailors for the Sea">
            <a:hlinkClick r:id="rId12"/>
            <a:extLst>
              <a:ext uri="{FF2B5EF4-FFF2-40B4-BE49-F238E27FC236}">
                <a16:creationId xmlns:a16="http://schemas.microsoft.com/office/drawing/2014/main" id="{95ADA3D0-1D7D-7617-A1F0-C7273CC71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096" y="2146954"/>
            <a:ext cx="1023489" cy="115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logo">
            <a:hlinkClick r:id="rId14"/>
            <a:extLst>
              <a:ext uri="{FF2B5EF4-FFF2-40B4-BE49-F238E27FC236}">
                <a16:creationId xmlns:a16="http://schemas.microsoft.com/office/drawing/2014/main" id="{7F086A8B-D064-41FC-306D-0DB25844F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181" y="2370668"/>
            <a:ext cx="2843148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WRI Logo">
            <a:hlinkClick r:id="rId16"/>
            <a:extLst>
              <a:ext uri="{FF2B5EF4-FFF2-40B4-BE49-F238E27FC236}">
                <a16:creationId xmlns:a16="http://schemas.microsoft.com/office/drawing/2014/main" id="{5792AE61-870F-9019-53B7-F9780FC63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48" y="3421152"/>
            <a:ext cx="1364711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Koolau">
            <a:hlinkClick r:id="rId18"/>
            <a:extLst>
              <a:ext uri="{FF2B5EF4-FFF2-40B4-BE49-F238E27FC236}">
                <a16:creationId xmlns:a16="http://schemas.microsoft.com/office/drawing/2014/main" id="{073F135C-F585-3BBF-1D26-1EFDA7F49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990" y="3697447"/>
            <a:ext cx="2059251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sler">
            <a:hlinkClick r:id="rId20"/>
            <a:extLst>
              <a:ext uri="{FF2B5EF4-FFF2-40B4-BE49-F238E27FC236}">
                <a16:creationId xmlns:a16="http://schemas.microsoft.com/office/drawing/2014/main" id="{61BD3E12-0011-0360-C1F2-87C2E7D3B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" y="7729951"/>
            <a:ext cx="1896786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logo">
            <a:hlinkClick r:id="rId22"/>
            <a:extLst>
              <a:ext uri="{FF2B5EF4-FFF2-40B4-BE49-F238E27FC236}">
                <a16:creationId xmlns:a16="http://schemas.microsoft.com/office/drawing/2014/main" id="{F4290919-ADDE-3A81-7AF6-8A510ED80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994" y="3237253"/>
            <a:ext cx="1783060" cy="7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26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611A2-BA07-D8FC-A7B2-57E3F6C5A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 Pacific Cup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D01A7-7B67-1CB1-7044-0DF718BD7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169716" cy="3615267"/>
          </a:xfrm>
        </p:spPr>
        <p:txBody>
          <a:bodyPr/>
          <a:lstStyle/>
          <a:p>
            <a:r>
              <a:rPr lang="en-US" dirty="0"/>
              <a:t>64 Boats</a:t>
            </a:r>
          </a:p>
          <a:p>
            <a:r>
              <a:rPr lang="en-US" dirty="0"/>
              <a:t>322 Crew</a:t>
            </a:r>
          </a:p>
          <a:p>
            <a:r>
              <a:rPr lang="en-US" dirty="0"/>
              <a:t>4 Hosting Yacht Clubs</a:t>
            </a:r>
          </a:p>
          <a:p>
            <a:pPr lvl="1"/>
            <a:r>
              <a:rPr lang="en-US" dirty="0"/>
              <a:t>Kaneohe YC, Richmond YC, Berkeley YC, St. Francis YC</a:t>
            </a:r>
          </a:p>
          <a:p>
            <a:r>
              <a:rPr lang="en-US" dirty="0"/>
              <a:t>5 Countries </a:t>
            </a:r>
          </a:p>
          <a:p>
            <a:pPr lvl="1"/>
            <a:r>
              <a:rPr lang="en-US" dirty="0"/>
              <a:t>United States, Switzerland, Poland, Canada, Jamaica</a:t>
            </a:r>
          </a:p>
          <a:p>
            <a:r>
              <a:rPr lang="en-US" dirty="0"/>
              <a:t>2071 Miles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4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3" name="Rectangle 3092">
            <a:extLst>
              <a:ext uri="{FF2B5EF4-FFF2-40B4-BE49-F238E27FC236}">
                <a16:creationId xmlns:a16="http://schemas.microsoft.com/office/drawing/2014/main" id="{9ACA6826-032C-4799-B079-15DB2A6C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920CE-1345-21A0-5622-21B1A9BF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/>
              <a:t>Special thanks to KYC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5A1C5-54E9-4C19-4E31-26A0C8930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7201259" cy="3615267"/>
          </a:xfrm>
        </p:spPr>
        <p:txBody>
          <a:bodyPr>
            <a:normAutofit/>
          </a:bodyPr>
          <a:lstStyle/>
          <a:p>
            <a:r>
              <a:rPr lang="en-US" dirty="0"/>
              <a:t>KYC 100</a:t>
            </a:r>
            <a:r>
              <a:rPr lang="en-US" baseline="30000" dirty="0"/>
              <a:t>th</a:t>
            </a:r>
            <a:r>
              <a:rPr lang="en-US" dirty="0"/>
              <a:t> Birthday!</a:t>
            </a:r>
          </a:p>
          <a:p>
            <a:r>
              <a:rPr lang="en-US" dirty="0"/>
              <a:t>Welcoming Pac Cup for over 40 years</a:t>
            </a:r>
          </a:p>
          <a:p>
            <a:r>
              <a:rPr lang="en-US" dirty="0"/>
              <a:t>Commodore Jane Sawyer</a:t>
            </a:r>
          </a:p>
        </p:txBody>
      </p:sp>
      <p:pic>
        <p:nvPicPr>
          <p:cNvPr id="4" name="Picture 2" descr="Home - Kaneohe Yacht Club">
            <a:extLst>
              <a:ext uri="{FF2B5EF4-FFF2-40B4-BE49-F238E27FC236}">
                <a16:creationId xmlns:a16="http://schemas.microsoft.com/office/drawing/2014/main" id="{BE9F77D9-7DA5-4000-FC2D-7D8FFDF9A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 b="1"/>
          <a:stretch/>
        </p:blipFill>
        <p:spPr bwMode="auto">
          <a:xfrm>
            <a:off x="8547311" y="185756"/>
            <a:ext cx="3185108" cy="3281993"/>
          </a:xfrm>
          <a:prstGeom prst="rect">
            <a:avLst/>
          </a:prstGeom>
          <a:noFill/>
          <a:effectLst>
            <a:innerShdw blurRad="57150" dist="38100" dir="14460000">
              <a:prstClr val="black">
                <a:alpha val="7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95" name="Group 3094">
            <a:extLst>
              <a:ext uri="{FF2B5EF4-FFF2-40B4-BE49-F238E27FC236}">
                <a16:creationId xmlns:a16="http://schemas.microsoft.com/office/drawing/2014/main" id="{DD58A807-BD0E-4B1D-A523-2F20E7FE2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3096" name="Straight Connector 3095">
              <a:extLst>
                <a:ext uri="{FF2B5EF4-FFF2-40B4-BE49-F238E27FC236}">
                  <a16:creationId xmlns:a16="http://schemas.microsoft.com/office/drawing/2014/main" id="{AC82FD88-0436-4D5C-B5A2-7B9019194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7" name="Straight Connector 3096">
              <a:extLst>
                <a:ext uri="{FF2B5EF4-FFF2-40B4-BE49-F238E27FC236}">
                  <a16:creationId xmlns:a16="http://schemas.microsoft.com/office/drawing/2014/main" id="{E2706DBD-9DBD-49D6-80EB-C896096D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8" name="Straight Connector 3097">
              <a:extLst>
                <a:ext uri="{FF2B5EF4-FFF2-40B4-BE49-F238E27FC236}">
                  <a16:creationId xmlns:a16="http://schemas.microsoft.com/office/drawing/2014/main" id="{251C7442-3F0F-49E3-9389-D6B4BAE14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9" name="Straight Connector 3098">
              <a:extLst>
                <a:ext uri="{FF2B5EF4-FFF2-40B4-BE49-F238E27FC236}">
                  <a16:creationId xmlns:a16="http://schemas.microsoft.com/office/drawing/2014/main" id="{BA614368-43A5-4794-BA71-09F8585F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0" name="Straight Connector 3099">
              <a:extLst>
                <a:ext uri="{FF2B5EF4-FFF2-40B4-BE49-F238E27FC236}">
                  <a16:creationId xmlns:a16="http://schemas.microsoft.com/office/drawing/2014/main" id="{3F42B96B-0C70-40CB-A027-175F2A16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 descr="Yellow birthday cupcake">
            <a:extLst>
              <a:ext uri="{FF2B5EF4-FFF2-40B4-BE49-F238E27FC236}">
                <a16:creationId xmlns:a16="http://schemas.microsoft.com/office/drawing/2014/main" id="{4A61D2EA-2015-525E-8C6D-667498DB7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659" y="5042059"/>
            <a:ext cx="2506330" cy="167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2993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</TotalTime>
  <Words>151</Words>
  <Application>Microsoft Office PowerPoint</Application>
  <PresentationFormat>Widescreen</PresentationFormat>
  <Paragraphs>71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Century Gothic</vt:lpstr>
      <vt:lpstr>roboto</vt:lpstr>
      <vt:lpstr>var(--font-heading)</vt:lpstr>
      <vt:lpstr>Wingdings 3</vt:lpstr>
      <vt:lpstr>Slice</vt:lpstr>
      <vt:lpstr>2024 Pacific Cup Skippers’ Meeting</vt:lpstr>
      <vt:lpstr>Agenda</vt:lpstr>
      <vt:lpstr>Thank Our Sponsors and Supporters!</vt:lpstr>
      <vt:lpstr>2024 Pacific Cup</vt:lpstr>
      <vt:lpstr>Special thanks to KYC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moradzadeh</dc:creator>
  <cp:lastModifiedBy>michael moradzadeh</cp:lastModifiedBy>
  <cp:revision>2</cp:revision>
  <dcterms:created xsi:type="dcterms:W3CDTF">2024-07-11T04:15:40Z</dcterms:created>
  <dcterms:modified xsi:type="dcterms:W3CDTF">2024-07-12T16:57:30Z</dcterms:modified>
</cp:coreProperties>
</file>