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2" y="17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bdc50104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ebdc50104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ebdc50104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ebdc50104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ebdc50104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ebdc50104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ebdc50104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ebdc50104c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ebdc50104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ebdc50104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9332DD15-1303-CB63-B4F3-EF7A3AFD7A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869" y="-60186"/>
            <a:ext cx="3717131" cy="103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5023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5010864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539303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2167619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828788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5630680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0558929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8096122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0436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B7A589CD-FC1E-4A7B-7FA4-F75B2C8904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318" y="0"/>
            <a:ext cx="3843682" cy="106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5589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8688560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1261791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15903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8078520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316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7448860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046320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0039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ailorsforthesea.org/programs-green-boating-guid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Environment Afloat and at KYC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Galen Loving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3929525"/>
            <a:ext cx="8520600" cy="9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Link: 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https://sailorsforthesea.org/programs-green-boating-guide/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Or just search online for “Green Boating Guide”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7036" y="231625"/>
            <a:ext cx="4449927" cy="369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Fuel spill prevention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8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 Leave sufficient head space in jerry cans for diesel to expand once in warmer latitudes. 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 sure to have oil absorbent bilge pads handy in case needed.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 NOT DISPERSE SPILLS WITH DISH SOAP! 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Have procedures in place to prevent spills if you’re planning to conduct fuel transfers at sea.</a:t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925" y="2893475"/>
            <a:ext cx="2493544" cy="18355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4341500" y="3539500"/>
            <a:ext cx="4824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Clean Way Fuel Fill™ for safer transfers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Waste management</a:t>
            </a:r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7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Leave excess packaging at home.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 plastics overboard!  Store waste onboard until you arrive in Hawaii. Recycle what you can.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Avoid single-use items.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Washable/reusable mess kits are preferred. 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Poop bags must be paper.</a:t>
            </a: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2142" y="2962226"/>
            <a:ext cx="1614800" cy="188875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/>
          <p:nvPr/>
        </p:nvSpPr>
        <p:spPr>
          <a:xfrm>
            <a:off x="4372150" y="2962225"/>
            <a:ext cx="1614900" cy="1888800"/>
          </a:xfrm>
          <a:prstGeom prst="noSmoking">
            <a:avLst>
              <a:gd name="adj" fmla="val 713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Harmful chemicals</a:t>
            </a: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Choose environmentally friendly cleaning products for your boat.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https://sailorsforthesea.org/boating-resources/non-toxic-cleaning-products/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Castile soaps like Dr Bronners are great for washing dishes.  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reef safe sunscreens (no oxybenzone or octinoxate)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Respecting nature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7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Maintain legally required distances from protected marine mammals.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100 yards minimum (Note - 500 yards for Northern Right Whales).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Avoid anchoring near reefs and protected marine habitats.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212</Words>
  <Application>Microsoft Office PowerPoint</Application>
  <PresentationFormat>On-screen Show (16:9)</PresentationFormat>
  <Paragraphs>27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Environment Afloat and at KYC </vt:lpstr>
      <vt:lpstr>PowerPoint Presentation</vt:lpstr>
      <vt:lpstr>Fuel spill prevention</vt:lpstr>
      <vt:lpstr>Waste management</vt:lpstr>
      <vt:lpstr>Harmful chemicals</vt:lpstr>
      <vt:lpstr>Respecting nature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michael moradzadeh</dc:creator>
  <cp:lastModifiedBy>michael moradzadeh</cp:lastModifiedBy>
  <cp:revision>1</cp:revision>
  <dcterms:modified xsi:type="dcterms:W3CDTF">2024-07-12T22:23:13Z</dcterms:modified>
</cp:coreProperties>
</file>